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</p:sldIdLst>
  <p:sldSz cx="9906000" cy="6858000" type="A4"/>
  <p:notesSz cx="6886575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Roberts" initials="AR" lastIdx="9" clrIdx="0">
    <p:extLst>
      <p:ext uri="{19B8F6BF-5375-455C-9EA6-DF929625EA0E}">
        <p15:presenceInfo xmlns:p15="http://schemas.microsoft.com/office/powerpoint/2012/main" userId="S-1-5-21-2025429265-861567501-1417001333-37218" providerId="AD"/>
      </p:ext>
    </p:extLst>
  </p:cmAuthor>
  <p:cmAuthor id="2" name="Amy Roberts" initials="AR [2]" lastIdx="7" clrIdx="1">
    <p:extLst>
      <p:ext uri="{19B8F6BF-5375-455C-9EA6-DF929625EA0E}">
        <p15:presenceInfo xmlns:p15="http://schemas.microsoft.com/office/powerpoint/2012/main" userId="S::aroberts@holroydhowe.com::9f1403c8-1acb-4014-9370-866e6421a9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22A"/>
    <a:srgbClr val="93C356"/>
    <a:srgbClr val="4B3C7B"/>
    <a:srgbClr val="B02F72"/>
    <a:srgbClr val="B1C86A"/>
    <a:srgbClr val="215F6A"/>
    <a:srgbClr val="2D8493"/>
    <a:srgbClr val="318F9F"/>
    <a:srgbClr val="89312D"/>
    <a:srgbClr val="851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D7F6B6-D428-4D90-BB51-43C3267A62BE}" v="2" dt="2020-05-06T15:08:40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64" y="20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Pearce" userId="0d7b5eb4-5ab6-4714-b61f-515709c4e40e" providerId="ADAL" clId="{79D7F6B6-D428-4D90-BB51-43C3267A62BE}"/>
    <pc:docChg chg="modSld">
      <pc:chgData name="Nicola Pearce" userId="0d7b5eb4-5ab6-4714-b61f-515709c4e40e" providerId="ADAL" clId="{79D7F6B6-D428-4D90-BB51-43C3267A62BE}" dt="2020-05-06T15:08:40.566" v="1" actId="1076"/>
      <pc:docMkLst>
        <pc:docMk/>
      </pc:docMkLst>
      <pc:sldChg chg="modSp">
        <pc:chgData name="Nicola Pearce" userId="0d7b5eb4-5ab6-4714-b61f-515709c4e40e" providerId="ADAL" clId="{79D7F6B6-D428-4D90-BB51-43C3267A62BE}" dt="2020-05-06T15:08:40.566" v="1" actId="1076"/>
        <pc:sldMkLst>
          <pc:docMk/>
          <pc:sldMk cId="1242020849" sldId="262"/>
        </pc:sldMkLst>
        <pc:spChg chg="mod">
          <ac:chgData name="Nicola Pearce" userId="0d7b5eb4-5ab6-4714-b61f-515709c4e40e" providerId="ADAL" clId="{79D7F6B6-D428-4D90-BB51-43C3267A62BE}" dt="2020-05-06T15:08:40.566" v="1" actId="1076"/>
          <ac:spMkLst>
            <pc:docMk/>
            <pc:sldMk cId="1242020849" sldId="262"/>
            <ac:spMk id="3" creationId="{36251635-6749-D54A-BACF-E217B2DD24F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EB74708-B499-FB41-A890-1AAD1FBCA3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52" y="-84026"/>
            <a:ext cx="10000167" cy="7075029"/>
          </a:xfrm>
          <a:prstGeom prst="rect">
            <a:avLst/>
          </a:prstGeom>
        </p:spPr>
      </p:pic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C8A24F70-BBEE-2D41-A0B6-A270FBFE47D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23634" y="482138"/>
            <a:ext cx="1969879" cy="8449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Insert logo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DFF14F4B-7364-1D4B-BAF2-8D4A08CA39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800" y="851610"/>
            <a:ext cx="3233737" cy="392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Menu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9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D801621-690F-2641-BFC9-58BBE20EF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0" y="-75204"/>
            <a:ext cx="9991899" cy="7069179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2B2AC41-2E78-4047-BA2E-585C094637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800" y="851610"/>
            <a:ext cx="3233737" cy="392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Menu Title</a:t>
            </a:r>
            <a:endParaRPr lang="en-US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FBF82DCB-6729-B644-9F18-F1D8BE2457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23634" y="482138"/>
            <a:ext cx="1969879" cy="8449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31524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A6A5CBD-5F49-BC43-8164-E9FBC8E40A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113" y="851610"/>
            <a:ext cx="3233737" cy="392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Menu Title</a:t>
            </a:r>
            <a:endParaRPr lang="en-US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D5EF136C-E080-5E4E-ABC1-06FC7AA821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23634" y="482138"/>
            <a:ext cx="1969879" cy="8449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Insert logo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F1F1933-BA8D-E840-9577-CD8333CAC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0" y="-75203"/>
            <a:ext cx="9975949" cy="70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0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F19B61F-7FFA-9349-97DA-28C7A1A25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" y="-75203"/>
            <a:ext cx="9999446" cy="7074519"/>
          </a:xfrm>
          <a:prstGeom prst="rect">
            <a:avLst/>
          </a:prstGeom>
        </p:spPr>
      </p:pic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5B7ADCAA-D747-2E42-90EF-51AF576A36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23634" y="482138"/>
            <a:ext cx="1969879" cy="8449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Insert logo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A78E7CC-CA4C-264B-B38A-ABD0FA8028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113" y="851610"/>
            <a:ext cx="3233737" cy="392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Menu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2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32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51635-6749-D54A-BACF-E217B2DD24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000" y="401811"/>
            <a:ext cx="4432200" cy="475441"/>
          </a:xfrm>
        </p:spPr>
        <p:txBody>
          <a:bodyPr/>
          <a:lstStyle/>
          <a:p>
            <a:r>
              <a:rPr lang="en-US" sz="1800" dirty="0" smtClean="0">
                <a:latin typeface="Montserrat Medium" panose="00000600000000000000" pitchFamily="50" charset="0"/>
              </a:rPr>
              <a:t>Sanctonwood Menu Week </a:t>
            </a:r>
            <a:r>
              <a:rPr lang="en-US" sz="1800" dirty="0">
                <a:latin typeface="Montserrat Medium" panose="00000600000000000000" pitchFamily="50" charset="0"/>
              </a:rPr>
              <a:t>One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FC3ED4-930B-EC41-A25D-08D200E80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74487"/>
              </p:ext>
            </p:extLst>
          </p:nvPr>
        </p:nvGraphicFramePr>
        <p:xfrm>
          <a:off x="633000" y="900906"/>
          <a:ext cx="8640000" cy="521160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432626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447374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</a:tblGrid>
              <a:tr h="594219"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rgbClr val="6F232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Monday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Tuesday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Wednesday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Thursday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Friday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594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 </a:t>
                      </a:r>
                      <a:r>
                        <a:rPr lang="en-GB" sz="1000" b="1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Morning Snack</a:t>
                      </a:r>
                      <a:endParaRPr lang="en-GB" sz="10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Fresh Fruit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Biscuit selection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Fruit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Biscuit selection</a:t>
                      </a:r>
                      <a:endParaRPr lang="en-GB" sz="1000" dirty="0" smtClean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smtClean="0">
                          <a:effectLst/>
                        </a:rPr>
                        <a:t>Fresh Fruit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smtClean="0">
                          <a:effectLst/>
                        </a:rPr>
                        <a:t>Biscuit selection</a:t>
                      </a:r>
                      <a:endParaRPr lang="en-GB" sz="1000" dirty="0" smtClean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Fresh Fruit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Biscuit selection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Fresh Fruit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Biscuit selection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7684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Main Course </a:t>
                      </a:r>
                      <a:endParaRPr lang="en-GB" sz="16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Beef </a:t>
                      </a:r>
                      <a:r>
                        <a:rPr lang="en-GB" sz="1000" dirty="0" smtClean="0">
                          <a:effectLst/>
                        </a:rPr>
                        <a:t>Bolognaise with Parmesan and</a:t>
                      </a:r>
                      <a:r>
                        <a:rPr lang="en-GB" sz="1000" baseline="0" dirty="0" smtClean="0">
                          <a:effectLst/>
                        </a:rPr>
                        <a:t> Garlic Bread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BBQ </a:t>
                      </a:r>
                      <a:r>
                        <a:rPr lang="en-GB" sz="1000" dirty="0" smtClean="0">
                          <a:effectLst/>
                        </a:rPr>
                        <a:t>Chicken Pieces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Roast</a:t>
                      </a:r>
                      <a:r>
                        <a:rPr lang="en-GB" sz="1000" baseline="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Pork with Apple Sauce and Gravy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Mac ‘n’ Cheese with Bacon and Tomato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Battered </a:t>
                      </a:r>
                      <a:r>
                        <a:rPr lang="en-GB" sz="1000" dirty="0" smtClean="0">
                          <a:effectLst/>
                        </a:rPr>
                        <a:t>Fish Strips with Tomato </a:t>
                      </a:r>
                      <a:r>
                        <a:rPr lang="en-GB" sz="1000" dirty="0">
                          <a:effectLst/>
                        </a:rPr>
                        <a:t>S</a:t>
                      </a:r>
                      <a:r>
                        <a:rPr lang="en-GB" sz="1000" dirty="0" smtClean="0">
                          <a:effectLst/>
                        </a:rPr>
                        <a:t>auce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Lentil,</a:t>
                      </a:r>
                      <a:r>
                        <a:rPr lang="en-GB" sz="1000" baseline="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Tomato,</a:t>
                      </a: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Leek and Potato Wellington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971074"/>
                  </a:ext>
                </a:extLst>
              </a:tr>
              <a:tr h="639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</a:rPr>
                        <a:t>Vegetarian Course </a:t>
                      </a:r>
                      <a:endParaRPr lang="en-GB" sz="160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Roasted Vegetable and Feta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Roasted</a:t>
                      </a:r>
                      <a:r>
                        <a:rPr lang="en-GB" sz="1000" baseline="0" dirty="0" smtClean="0">
                          <a:effectLst/>
                        </a:rPr>
                        <a:t> Vegetable and Feta Paella  </a:t>
                      </a:r>
                      <a:endParaRPr lang="en-GB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Penne Pasta Tomato Sauce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Halloumi &amp; </a:t>
                      </a:r>
                      <a:r>
                        <a:rPr lang="en-GB" sz="1000" dirty="0" smtClean="0">
                          <a:effectLst/>
                        </a:rPr>
                        <a:t>Peppers </a:t>
                      </a:r>
                      <a:r>
                        <a:rPr lang="en-GB" sz="1000" dirty="0">
                          <a:effectLst/>
                        </a:rPr>
                        <a:t>S</a:t>
                      </a:r>
                      <a:r>
                        <a:rPr lang="en-GB" sz="1000" dirty="0" smtClean="0">
                          <a:effectLst/>
                        </a:rPr>
                        <a:t>weet </a:t>
                      </a:r>
                      <a:r>
                        <a:rPr lang="en-GB" sz="1000" dirty="0">
                          <a:effectLst/>
                        </a:rPr>
                        <a:t>C</a:t>
                      </a:r>
                      <a:r>
                        <a:rPr lang="en-GB" sz="1000" dirty="0" smtClean="0">
                          <a:effectLst/>
                        </a:rPr>
                        <a:t>hilli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Wraps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966760"/>
                  </a:ext>
                </a:extLst>
              </a:tr>
              <a:tr h="595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</a:rPr>
                        <a:t>On the side</a:t>
                      </a:r>
                      <a:endParaRPr lang="en-GB" sz="160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Penne </a:t>
                      </a:r>
                      <a:r>
                        <a:rPr lang="en-GB" sz="1000" dirty="0" smtClean="0">
                          <a:effectLst/>
                        </a:rPr>
                        <a:t>Pasta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Green beans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New </a:t>
                      </a:r>
                      <a:r>
                        <a:rPr lang="en-GB" sz="1000" dirty="0" smtClean="0">
                          <a:effectLst/>
                        </a:rPr>
                        <a:t>Potatoes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Carrots and Broccoli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Roast</a:t>
                      </a:r>
                      <a:r>
                        <a:rPr lang="en-GB" sz="1000" baseline="0" dirty="0" smtClean="0">
                          <a:effectLst/>
                        </a:rPr>
                        <a:t> Potatoes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Mixed Winter Vegetables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Garlic bread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Peas &amp; Sweetcorn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Mixed side salad bowl</a:t>
                      </a:r>
                      <a:endParaRPr lang="en-GB" sz="10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Chips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Baked </a:t>
                      </a:r>
                      <a:r>
                        <a:rPr lang="en-GB" sz="1000" dirty="0" smtClean="0">
                          <a:effectLst/>
                        </a:rPr>
                        <a:t>beans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Garden Peas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  <a:tr h="645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Jacket 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</a:rPr>
                        <a:t>Potato</a:t>
                      </a:r>
                      <a:endParaRPr lang="en-GB" sz="16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and Tuna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41084"/>
                  </a:ext>
                </a:extLst>
              </a:tr>
              <a:tr h="645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</a:t>
                      </a:r>
                      <a:r>
                        <a:rPr lang="en-GB" sz="1000" b="1" baseline="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Bar</a:t>
                      </a:r>
                      <a:endParaRPr lang="en-GB" sz="10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Seasonal Salads available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Seasonal Salads available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Seasonal Salads available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Seasonal Salads available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Seasonal Salads available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13018"/>
                  </a:ext>
                </a:extLst>
              </a:tr>
              <a:tr h="645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Dessert</a:t>
                      </a:r>
                      <a:endParaRPr lang="en-GB" sz="16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Fresh Fruit</a:t>
                      </a:r>
                      <a:r>
                        <a:rPr lang="en-GB" sz="1000" baseline="0" dirty="0" smtClean="0">
                          <a:effectLst/>
                        </a:rPr>
                        <a:t> Jelly Pots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Watermelon slices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Carrot</a:t>
                      </a:r>
                      <a:r>
                        <a:rPr lang="en-GB" sz="1000" baseline="0" dirty="0" smtClean="0">
                          <a:effectLst/>
                        </a:rPr>
                        <a:t> Cake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Pineapple fingers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Apple and Cinnamon</a:t>
                      </a:r>
                      <a:r>
                        <a:rPr lang="en-GB" sz="1000" baseline="0" dirty="0" smtClean="0">
                          <a:effectLst/>
                        </a:rPr>
                        <a:t> Swirls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Orange wedges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0D0D0D"/>
                          </a:solidFill>
                          <a:effectLst/>
                        </a:rPr>
                        <a:t>Blueberry</a:t>
                      </a:r>
                      <a:r>
                        <a:rPr lang="en-GB" sz="1000" baseline="0" dirty="0" smtClean="0">
                          <a:solidFill>
                            <a:srgbClr val="0D0D0D"/>
                          </a:solidFill>
                          <a:effectLst/>
                        </a:rPr>
                        <a:t> and White Chocolate </a:t>
                      </a:r>
                      <a:r>
                        <a:rPr lang="en-GB" sz="1000" dirty="0" smtClean="0">
                          <a:solidFill>
                            <a:srgbClr val="0D0D0D"/>
                          </a:solidFill>
                          <a:effectLst/>
                        </a:rPr>
                        <a:t>Flapjack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err="1" smtClean="0">
                          <a:effectLst/>
                        </a:rPr>
                        <a:t>Galia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M</a:t>
                      </a:r>
                      <a:r>
                        <a:rPr lang="en-GB" sz="1000" dirty="0" smtClean="0">
                          <a:effectLst/>
                        </a:rPr>
                        <a:t>elon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Fruit Yoghurt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Fruit Salad</a:t>
                      </a:r>
                      <a:r>
                        <a:rPr lang="en-GB" sz="1000" baseline="0" dirty="0" smtClean="0">
                          <a:effectLst/>
                        </a:rPr>
                        <a:t> 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02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49126D-25E6-A643-8E23-3CFE1986AD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0800" y="337528"/>
            <a:ext cx="4432200" cy="316790"/>
          </a:xfrm>
        </p:spPr>
        <p:txBody>
          <a:bodyPr/>
          <a:lstStyle/>
          <a:p>
            <a:r>
              <a:rPr lang="en-US" sz="1800" dirty="0" smtClean="0">
                <a:latin typeface="Montserrat Medium" panose="00000600000000000000" pitchFamily="50" charset="0"/>
              </a:rPr>
              <a:t>Sanctonwood Menu</a:t>
            </a:r>
            <a:r>
              <a:rPr lang="en-US" sz="1800" dirty="0">
                <a:latin typeface="Montserrat Medium" panose="00000600000000000000" pitchFamily="50" charset="0"/>
              </a:rPr>
              <a:t>– Week Two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6C91BA-9815-2143-A5F2-C16C7A419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895243"/>
              </p:ext>
            </p:extLst>
          </p:nvPr>
        </p:nvGraphicFramePr>
        <p:xfrm>
          <a:off x="633000" y="654318"/>
          <a:ext cx="8638818" cy="590216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39803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439803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439803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439803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439803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439803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</a:tblGrid>
              <a:tr h="483365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6F2322"/>
                          </a:solidFill>
                        </a:rPr>
                        <a:t> </a:t>
                      </a:r>
                      <a:endParaRPr lang="en-GB" b="0" dirty="0">
                        <a:solidFill>
                          <a:srgbClr val="6F2322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Monday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Tuesday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Wednesday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Thursday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Friday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570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</a:t>
                      </a:r>
                      <a:r>
                        <a:rPr lang="en-GB" sz="1000" b="1" baseline="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Morning Snack</a:t>
                      </a:r>
                      <a:endParaRPr lang="en-GB" sz="10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smtClean="0">
                          <a:effectLst/>
                        </a:rPr>
                        <a:t>Fresh Fruit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smtClean="0">
                          <a:effectLst/>
                        </a:rPr>
                        <a:t>Biscuit selection</a:t>
                      </a:r>
                      <a:endParaRPr lang="en-GB" sz="1000" dirty="0" smtClean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Fruit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Biscuit selection</a:t>
                      </a:r>
                      <a:endParaRPr lang="en-GB" sz="1000" dirty="0" smtClean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smtClean="0">
                          <a:effectLst/>
                        </a:rPr>
                        <a:t>Fresh Fruit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smtClean="0">
                          <a:effectLst/>
                        </a:rPr>
                        <a:t>Biscuit selection</a:t>
                      </a:r>
                      <a:endParaRPr lang="en-GB" sz="1000" dirty="0" smtClean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Fresh Fruit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Biscuit selection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Fresh Fruit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Biscuit selection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1032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Main Course</a:t>
                      </a:r>
                      <a:endParaRPr lang="en-GB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Beef &amp; </a:t>
                      </a:r>
                      <a:r>
                        <a:rPr lang="en-GB" sz="1000" dirty="0" smtClean="0">
                          <a:effectLst/>
                        </a:rPr>
                        <a:t>Bean Chilli with Cheese and Sour Cream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aseline="0" dirty="0" smtClean="0">
                          <a:effectLst/>
                        </a:rPr>
                        <a:t>Beef Burger with Flour  Bap and Ketchup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GB" sz="1000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aseline="0" dirty="0" smtClean="0">
                          <a:effectLst/>
                        </a:rPr>
                        <a:t>Vegetarian Burger with Flour Bap and Ketchup</a:t>
                      </a:r>
                      <a:endParaRPr lang="en-GB" sz="10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Roast </a:t>
                      </a:r>
                      <a:r>
                        <a:rPr lang="en-GB" sz="1000" dirty="0" smtClean="0">
                          <a:effectLst/>
                        </a:rPr>
                        <a:t>Chicken with Gravy and Stuffing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Roasted Pork Sausages,</a:t>
                      </a:r>
                      <a:r>
                        <a:rPr lang="en-GB" sz="1000" baseline="0" dirty="0" smtClean="0">
                          <a:effectLst/>
                        </a:rPr>
                        <a:t> </a:t>
                      </a:r>
                      <a:r>
                        <a:rPr lang="en-GB" sz="1000" dirty="0" smtClean="0">
                          <a:effectLst/>
                        </a:rPr>
                        <a:t> Gravy &amp; Roasted Red Onions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Breaded </a:t>
                      </a:r>
                      <a:r>
                        <a:rPr lang="en-GB" sz="1000" dirty="0" smtClean="0">
                          <a:effectLst/>
                        </a:rPr>
                        <a:t>Fish </a:t>
                      </a:r>
                      <a:r>
                        <a:rPr lang="en-GB" sz="1000" dirty="0">
                          <a:effectLst/>
                        </a:rPr>
                        <a:t>F</a:t>
                      </a:r>
                      <a:r>
                        <a:rPr lang="en-GB" sz="1000" dirty="0" smtClean="0">
                          <a:effectLst/>
                        </a:rPr>
                        <a:t>ingers </a:t>
                      </a:r>
                      <a:r>
                        <a:rPr lang="en-GB" sz="1000" dirty="0">
                          <a:effectLst/>
                        </a:rPr>
                        <a:t>with </a:t>
                      </a:r>
                      <a:r>
                        <a:rPr lang="en-GB" sz="1000" dirty="0" smtClean="0">
                          <a:effectLst/>
                        </a:rPr>
                        <a:t>Tartare</a:t>
                      </a:r>
                      <a:r>
                        <a:rPr lang="en-GB" sz="1000" baseline="0" dirty="0" smtClean="0">
                          <a:effectLst/>
                        </a:rPr>
                        <a:t>, Ketchup &amp; Lemon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59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Vegetarian Course</a:t>
                      </a:r>
                      <a:endParaRPr lang="en-GB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Vegetable </a:t>
                      </a:r>
                      <a:r>
                        <a:rPr lang="en-GB" sz="1000" dirty="0" smtClean="0">
                          <a:effectLst/>
                        </a:rPr>
                        <a:t>Chilli with Cream and Sour Cream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Roasted Pumpkin,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Feta </a:t>
                      </a: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Spinach Bake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Vegetarian </a:t>
                      </a:r>
                      <a:r>
                        <a:rPr lang="en-GB" sz="1000" dirty="0" smtClean="0">
                          <a:effectLst/>
                        </a:rPr>
                        <a:t>Sausages </a:t>
                      </a:r>
                      <a:r>
                        <a:rPr lang="en-GB" sz="1000" dirty="0">
                          <a:effectLst/>
                        </a:rPr>
                        <a:t>&amp; </a:t>
                      </a:r>
                      <a:r>
                        <a:rPr lang="en-GB" sz="1000" dirty="0" smtClean="0">
                          <a:effectLst/>
                        </a:rPr>
                        <a:t>Gravy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Mushroom </a:t>
                      </a:r>
                      <a:r>
                        <a:rPr lang="en-GB" sz="1000" dirty="0" smtClean="0">
                          <a:effectLst/>
                        </a:rPr>
                        <a:t>Risotto with Garlic Bread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88741"/>
                  </a:ext>
                </a:extLst>
              </a:tr>
              <a:tr h="1032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On the side</a:t>
                      </a:r>
                      <a:endParaRPr lang="en-GB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Steamed </a:t>
                      </a:r>
                      <a:r>
                        <a:rPr lang="en-GB" sz="1000" dirty="0" smtClean="0">
                          <a:effectLst/>
                        </a:rPr>
                        <a:t>Rice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Mixed Vegetables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Potato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Wedges</a:t>
                      </a:r>
                      <a:endParaRPr lang="en-GB" sz="10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Crispy Iceberg Lettuce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Mixed Side Salad Bowl</a:t>
                      </a:r>
                      <a:endParaRPr lang="en-GB" sz="10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Roasted </a:t>
                      </a:r>
                      <a:r>
                        <a:rPr lang="en-GB" sz="1000" dirty="0" smtClean="0">
                          <a:effectLst/>
                        </a:rPr>
                        <a:t>New </a:t>
                      </a:r>
                      <a:r>
                        <a:rPr lang="en-GB" sz="1000" dirty="0">
                          <a:effectLst/>
                        </a:rPr>
                        <a:t>P</a:t>
                      </a:r>
                      <a:r>
                        <a:rPr lang="en-GB" sz="1000" dirty="0" smtClean="0">
                          <a:effectLst/>
                        </a:rPr>
                        <a:t>otatoes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Vegetable</a:t>
                      </a:r>
                      <a:r>
                        <a:rPr lang="en-GB" sz="1000" baseline="0" dirty="0" smtClean="0">
                          <a:effectLst/>
                        </a:rPr>
                        <a:t> Medley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Mashed </a:t>
                      </a:r>
                      <a:r>
                        <a:rPr lang="en-GB" sz="1000" dirty="0" smtClean="0">
                          <a:effectLst/>
                        </a:rPr>
                        <a:t>Potatoes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Mixed Vegetables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Chips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Garden peas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  <a:tr h="848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Jacket 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</a:rPr>
                        <a:t>Potato</a:t>
                      </a:r>
                      <a:endParaRPr lang="en-GB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41084"/>
                  </a:ext>
                </a:extLst>
              </a:tr>
              <a:tr h="684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 Bar</a:t>
                      </a:r>
                      <a:endParaRPr lang="en-GB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Seasonal Salads available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Seasonal Salads available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Seasonal Salads available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Seasonal Salads available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Seasonal Salads available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13018"/>
                  </a:ext>
                </a:extLst>
              </a:tr>
              <a:tr h="516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Dessert</a:t>
                      </a:r>
                      <a:endParaRPr lang="en-GB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solidFill>
                            <a:srgbClr val="0D0D0D"/>
                          </a:solidFill>
                          <a:effectLst/>
                        </a:rPr>
                        <a:t>Chocolate Brownie </a:t>
                      </a:r>
                      <a:endParaRPr lang="en-GB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Satsumas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Yoghurt Selection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Dessert Selection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Watermelon </a:t>
                      </a:r>
                      <a:r>
                        <a:rPr lang="en-GB" sz="1000" dirty="0">
                          <a:effectLst/>
                        </a:rPr>
                        <a:t>slices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Fruit</a:t>
                      </a:r>
                      <a:r>
                        <a:rPr lang="en-GB" sz="1000" baseline="0" dirty="0" smtClean="0">
                          <a:effectLst/>
                        </a:rPr>
                        <a:t> Jelly </a:t>
                      </a:r>
                      <a:endParaRPr lang="en-GB" sz="1000" baseline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en-GB" sz="1000" dirty="0" smtClean="0">
                          <a:effectLst/>
                        </a:rPr>
                        <a:t>Pineapple Slices</a:t>
                      </a:r>
                      <a:endParaRPr lang="en-GB" sz="10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D0D0D"/>
                          </a:solidFill>
                          <a:effectLst/>
                        </a:rPr>
                        <a:t>Lemon </a:t>
                      </a:r>
                      <a:r>
                        <a:rPr lang="en-GB" sz="1000" dirty="0" smtClean="0">
                          <a:solidFill>
                            <a:srgbClr val="0D0D0D"/>
                          </a:solidFill>
                          <a:effectLst/>
                        </a:rPr>
                        <a:t>Drizzle Cake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Honeydew melon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Rice</a:t>
                      </a:r>
                      <a:r>
                        <a:rPr lang="en-GB" sz="100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aseline="0" dirty="0" err="1" smtClean="0">
                          <a:effectLst/>
                        </a:rPr>
                        <a:t>Krispie</a:t>
                      </a:r>
                      <a:r>
                        <a:rPr lang="en-GB" sz="1000" baseline="0" dirty="0" smtClean="0">
                          <a:effectLst/>
                        </a:rPr>
                        <a:t> and Marshmallow Cakes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aseline="0" dirty="0" smtClean="0">
                          <a:effectLst/>
                        </a:rPr>
                        <a:t>Fruit Salad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50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13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51635-6749-D54A-BACF-E217B2DD24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000" y="307048"/>
            <a:ext cx="4579520" cy="377750"/>
          </a:xfrm>
        </p:spPr>
        <p:txBody>
          <a:bodyPr/>
          <a:lstStyle/>
          <a:p>
            <a:r>
              <a:rPr lang="en-US" sz="1800" dirty="0" smtClean="0">
                <a:latin typeface="Montserrat Medium" panose="00000600000000000000" pitchFamily="50" charset="0"/>
              </a:rPr>
              <a:t>Sanctonwood Menu</a:t>
            </a:r>
            <a:r>
              <a:rPr lang="en-US" sz="1800" dirty="0">
                <a:latin typeface="Montserrat Medium" panose="00000600000000000000" pitchFamily="50" charset="0"/>
              </a:rPr>
              <a:t>– Week Three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FC3ED4-930B-EC41-A25D-08D200E80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54134"/>
              </p:ext>
            </p:extLst>
          </p:nvPr>
        </p:nvGraphicFramePr>
        <p:xfrm>
          <a:off x="633000" y="938111"/>
          <a:ext cx="8640000" cy="502550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</a:tblGrid>
              <a:tr h="594219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6F2322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Monday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Tuesday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Wednesday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Thursday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Friday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594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</a:t>
                      </a:r>
                      <a:r>
                        <a:rPr lang="en-GB" sz="1000" b="1" baseline="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Morning Snack</a:t>
                      </a:r>
                      <a:endParaRPr lang="en-GB" sz="10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smtClean="0">
                          <a:effectLst/>
                        </a:rPr>
                        <a:t>Fresh Fruit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smtClean="0">
                          <a:effectLst/>
                        </a:rPr>
                        <a:t>Biscuit selection</a:t>
                      </a:r>
                      <a:endParaRPr lang="en-GB" sz="1000" dirty="0" smtClean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Fruit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Biscuit selection</a:t>
                      </a:r>
                      <a:endParaRPr lang="en-GB" sz="1000" dirty="0" smtClean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smtClean="0">
                          <a:effectLst/>
                        </a:rPr>
                        <a:t>Fresh Fruit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smtClean="0">
                          <a:effectLst/>
                        </a:rPr>
                        <a:t>Biscuit selection</a:t>
                      </a:r>
                      <a:endParaRPr lang="en-GB" sz="1000" dirty="0" smtClean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smtClean="0">
                          <a:effectLst/>
                        </a:rPr>
                        <a:t>Fresh Fruit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smtClean="0">
                          <a:effectLst/>
                        </a:rPr>
                        <a:t>Biscuit selection</a:t>
                      </a:r>
                      <a:endParaRPr lang="en-GB" sz="1000" dirty="0" smtClean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Fresh Fruit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Biscuit selection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634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</a:rPr>
                        <a:t>Main Course</a:t>
                      </a:r>
                      <a:endParaRPr lang="en-GB" sz="100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Coconut </a:t>
                      </a:r>
                      <a:r>
                        <a:rPr lang="en-GB" sz="1000" dirty="0">
                          <a:effectLst/>
                        </a:rPr>
                        <a:t>Chicken </a:t>
                      </a:r>
                      <a:r>
                        <a:rPr lang="en-GB" sz="1000" dirty="0" smtClean="0">
                          <a:effectLst/>
                        </a:rPr>
                        <a:t>Curry with Naan Bread and Mango Chutney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Beef </a:t>
                      </a:r>
                      <a:r>
                        <a:rPr lang="en-GB" sz="1000" dirty="0" smtClean="0">
                          <a:effectLst/>
                        </a:rPr>
                        <a:t>Lasagne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Margarita Pizza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Pepperoni Pizza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Fajita Bar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Chicken 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Breaded </a:t>
                      </a:r>
                      <a:r>
                        <a:rPr lang="en-GB" sz="1000" dirty="0" smtClean="0">
                          <a:effectLst/>
                        </a:rPr>
                        <a:t>Fish </a:t>
                      </a:r>
                      <a:r>
                        <a:rPr lang="en-GB" sz="1000" dirty="0">
                          <a:effectLst/>
                        </a:rPr>
                        <a:t>with </a:t>
                      </a:r>
                      <a:r>
                        <a:rPr lang="en-GB" sz="1000" dirty="0" smtClean="0">
                          <a:effectLst/>
                        </a:rPr>
                        <a:t>Tartar or</a:t>
                      </a:r>
                      <a:r>
                        <a:rPr lang="en-GB" sz="1000" baseline="0" dirty="0" smtClean="0">
                          <a:effectLst/>
                        </a:rPr>
                        <a:t> Ketchup and Lemon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612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</a:rPr>
                        <a:t>Vegetarian Course</a:t>
                      </a:r>
                      <a:endParaRPr lang="en-GB" sz="100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Vegetable </a:t>
                      </a:r>
                      <a:r>
                        <a:rPr lang="en-GB" sz="1000" dirty="0" smtClean="0">
                          <a:effectLst/>
                        </a:rPr>
                        <a:t>Curry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Roasted </a:t>
                      </a:r>
                      <a:r>
                        <a:rPr lang="en-GB" sz="1000" dirty="0" smtClean="0">
                          <a:effectLst/>
                        </a:rPr>
                        <a:t>Vegetable </a:t>
                      </a:r>
                      <a:r>
                        <a:rPr lang="en-GB" sz="1000" dirty="0">
                          <a:effectLst/>
                        </a:rPr>
                        <a:t>L</a:t>
                      </a:r>
                      <a:r>
                        <a:rPr lang="en-GB" sz="1000" dirty="0" smtClean="0">
                          <a:effectLst/>
                        </a:rPr>
                        <a:t>asagne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Falafel &amp;</a:t>
                      </a:r>
                      <a:r>
                        <a:rPr lang="en-GB" sz="1000" baseline="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Roasted Vegetable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Breaded Quorn </a:t>
                      </a:r>
                      <a:r>
                        <a:rPr lang="en-GB" sz="1000" dirty="0" smtClean="0">
                          <a:effectLst/>
                        </a:rPr>
                        <a:t>Fillet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70322"/>
                  </a:ext>
                </a:extLst>
              </a:tr>
              <a:tr h="595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</a:rPr>
                        <a:t>On the side</a:t>
                      </a:r>
                      <a:endParaRPr lang="en-GB" sz="100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Steamed rice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>
                          <a:effectLst/>
                        </a:rPr>
                        <a:t>Green beans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Garlic </a:t>
                      </a:r>
                      <a:r>
                        <a:rPr lang="en-GB" sz="1000" dirty="0" smtClean="0">
                          <a:effectLst/>
                        </a:rPr>
                        <a:t>bread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Mixed</a:t>
                      </a:r>
                      <a:r>
                        <a:rPr lang="en-GB" sz="1000" baseline="0" dirty="0" smtClean="0">
                          <a:effectLst/>
                        </a:rPr>
                        <a:t> Winter Vegetables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Jacket </a:t>
                      </a:r>
                      <a:r>
                        <a:rPr lang="en-GB" sz="1000" dirty="0" smtClean="0">
                          <a:effectLst/>
                        </a:rPr>
                        <a:t>Wedges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Italian</a:t>
                      </a:r>
                      <a:r>
                        <a:rPr lang="en-GB" sz="1000" baseline="0" dirty="0" smtClean="0">
                          <a:effectLst/>
                        </a:rPr>
                        <a:t> Salad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Roasted </a:t>
                      </a:r>
                      <a:r>
                        <a:rPr lang="en-GB" sz="1000" dirty="0" smtClean="0">
                          <a:effectLst/>
                        </a:rPr>
                        <a:t>New </a:t>
                      </a:r>
                      <a:r>
                        <a:rPr lang="en-GB" sz="1000" dirty="0">
                          <a:effectLst/>
                        </a:rPr>
                        <a:t>P</a:t>
                      </a:r>
                      <a:r>
                        <a:rPr lang="en-GB" sz="1000" dirty="0" smtClean="0">
                          <a:effectLst/>
                        </a:rPr>
                        <a:t>otatoes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Sweet</a:t>
                      </a:r>
                      <a:r>
                        <a:rPr lang="en-GB" sz="1000" baseline="0" dirty="0" smtClean="0">
                          <a:effectLst/>
                        </a:rPr>
                        <a:t> Corn and Pepper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Chips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Baked beans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  <a:tr h="645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Jacket 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</a:rPr>
                        <a:t>Potato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41084"/>
                  </a:ext>
                </a:extLst>
              </a:tr>
              <a:tr h="645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 Bar</a:t>
                      </a:r>
                      <a:endParaRPr lang="en-GB" sz="10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Seasonal Salads available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Seasonal Salads available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Seasonal Salads available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Seasonal Salads available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Seasonal Salads available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13018"/>
                  </a:ext>
                </a:extLst>
              </a:tr>
              <a:tr h="645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Dessert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Summer Berry 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Sponge with 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Cream</a:t>
                      </a:r>
                      <a:endParaRPr lang="en-GB" sz="10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Satsuma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Wedges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Banana</a:t>
                      </a:r>
                      <a:r>
                        <a:rPr lang="en-GB" sz="1000" baseline="0" dirty="0" smtClean="0">
                          <a:effectLst/>
                        </a:rPr>
                        <a:t> and </a:t>
                      </a:r>
                      <a:r>
                        <a:rPr lang="en-GB" sz="1000" baseline="0" dirty="0" smtClean="0">
                          <a:effectLst/>
                        </a:rPr>
                        <a:t>Chocolate Cake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Watermelon slices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Blueberry </a:t>
                      </a:r>
                      <a:r>
                        <a:rPr lang="en-GB" sz="1000" dirty="0">
                          <a:effectLst/>
                        </a:rPr>
                        <a:t>M</a:t>
                      </a:r>
                      <a:r>
                        <a:rPr lang="en-GB" sz="1000" dirty="0" smtClean="0">
                          <a:effectLst/>
                        </a:rPr>
                        <a:t>uffin 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Pineapple </a:t>
                      </a:r>
                      <a:r>
                        <a:rPr lang="en-GB" sz="1000" dirty="0">
                          <a:effectLst/>
                        </a:rPr>
                        <a:t>W</a:t>
                      </a:r>
                      <a:r>
                        <a:rPr lang="en-GB" sz="1000" dirty="0" smtClean="0">
                          <a:effectLst/>
                        </a:rPr>
                        <a:t>edges 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Chocolate Fudge Cake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Honey </a:t>
                      </a:r>
                      <a:r>
                        <a:rPr lang="en-GB" sz="1000" dirty="0" smtClean="0">
                          <a:effectLst/>
                        </a:rPr>
                        <a:t>Dew </a:t>
                      </a:r>
                      <a:r>
                        <a:rPr lang="en-GB" sz="1000" dirty="0">
                          <a:effectLst/>
                        </a:rPr>
                        <a:t>M</a:t>
                      </a:r>
                      <a:r>
                        <a:rPr lang="en-GB" sz="1000" dirty="0" smtClean="0">
                          <a:effectLst/>
                        </a:rPr>
                        <a:t>elon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Giant Cookie Selection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Fruit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Salad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576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471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675</Words>
  <Application>Microsoft Office PowerPoint</Application>
  <PresentationFormat>A4 Paper (210x297 mm)</PresentationFormat>
  <Paragraphs>215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Microsoft Sans Serif</vt:lpstr>
      <vt:lpstr>Montserrat Medium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BaxterStorey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Tenisha Mistry</dc:creator>
  <cp:lastModifiedBy>Sanctonwood - HH7321</cp:lastModifiedBy>
  <cp:revision>38</cp:revision>
  <cp:lastPrinted>2020-07-14T10:10:18Z</cp:lastPrinted>
  <dcterms:created xsi:type="dcterms:W3CDTF">2018-06-12T11:19:07Z</dcterms:created>
  <dcterms:modified xsi:type="dcterms:W3CDTF">2021-04-12T08:09:26Z</dcterms:modified>
</cp:coreProperties>
</file>